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6" r:id="rId8"/>
    <p:sldId id="258" r:id="rId9"/>
    <p:sldId id="267" r:id="rId10"/>
    <p:sldId id="268" r:id="rId11"/>
    <p:sldId id="259" r:id="rId12"/>
    <p:sldId id="269" r:id="rId13"/>
    <p:sldId id="270" r:id="rId14"/>
    <p:sldId id="271" r:id="rId15"/>
    <p:sldId id="260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132" autoAdjust="0"/>
  </p:normalViewPr>
  <p:slideViewPr>
    <p:cSldViewPr>
      <p:cViewPr varScale="1">
        <p:scale>
          <a:sx n="68" d="100"/>
          <a:sy n="68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69E820-97AA-40FB-BF9C-D2B427F44D4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018248E0-F2DF-4CFA-BCBE-F243A1CE5FDB}">
      <dgm:prSet/>
      <dgm:spPr>
        <a:solidFill>
          <a:srgbClr val="7030A0"/>
        </a:solidFill>
      </dgm:spPr>
      <dgm:t>
        <a:bodyPr/>
        <a:lstStyle/>
        <a:p>
          <a:pPr rtl="0"/>
          <a:r>
            <a:rPr lang="es-CO" dirty="0" smtClean="0"/>
            <a:t>Hechos 4:13. Entonces viendo la valentía de Pedro y de Juan, y sabiendo que eran hombres sin letras y del vulgo, se admiraban; </a:t>
          </a:r>
          <a:r>
            <a:rPr lang="es-CO" b="1" u="sng" dirty="0" smtClean="0"/>
            <a:t>y les reconocían que habían estado con Jesús</a:t>
          </a:r>
          <a:r>
            <a:rPr lang="es-CO" b="1" dirty="0" smtClean="0"/>
            <a:t>.</a:t>
          </a:r>
          <a:endParaRPr lang="es-CO" dirty="0"/>
        </a:p>
      </dgm:t>
    </dgm:pt>
    <dgm:pt modelId="{07BA7606-2D9B-48A3-AB79-EB9002FB8107}" type="parTrans" cxnId="{FD01F89C-6856-4653-BB18-2294A56951F5}">
      <dgm:prSet/>
      <dgm:spPr/>
      <dgm:t>
        <a:bodyPr/>
        <a:lstStyle/>
        <a:p>
          <a:endParaRPr lang="es-CO"/>
        </a:p>
      </dgm:t>
    </dgm:pt>
    <dgm:pt modelId="{8EC4FF2B-8D55-4BE1-A1BB-01B923E0739C}" type="sibTrans" cxnId="{FD01F89C-6856-4653-BB18-2294A56951F5}">
      <dgm:prSet/>
      <dgm:spPr/>
      <dgm:t>
        <a:bodyPr/>
        <a:lstStyle/>
        <a:p>
          <a:endParaRPr lang="es-CO"/>
        </a:p>
      </dgm:t>
    </dgm:pt>
    <dgm:pt modelId="{12B5E8B0-A8BC-4B2F-B7C7-DFCAF2EA60C2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lang="es-CO" b="1" dirty="0" smtClean="0"/>
            <a:t>Hechos 4:18-20</a:t>
          </a:r>
          <a:r>
            <a:rPr lang="es-CO" dirty="0" smtClean="0"/>
            <a:t>. Entonces los llamaron y les ordenaron que en ninguna manera hablaran ni enseñaran en el </a:t>
          </a:r>
          <a:r>
            <a:rPr lang="es-CO" b="1" u="sng" dirty="0" smtClean="0"/>
            <a:t>nombre de Jesús</a:t>
          </a:r>
          <a:r>
            <a:rPr lang="es-CO" dirty="0" smtClean="0"/>
            <a:t>.  19 Pero Pedro y Juan respondieron diciéndoles:  --Juzgad si es justo delante de Dios obedecer a vosotros antes que a Dios, 20 porque no podemos dejar de decir lo que hemos </a:t>
          </a:r>
          <a:r>
            <a:rPr lang="es-CO" b="1" u="sng" dirty="0" smtClean="0"/>
            <a:t>visto y oído (de Jesús).</a:t>
          </a:r>
          <a:endParaRPr lang="es-CO" dirty="0"/>
        </a:p>
      </dgm:t>
    </dgm:pt>
    <dgm:pt modelId="{D9488AAA-0207-495D-800A-F2B505E8C572}" type="parTrans" cxnId="{4043FCA7-9DA5-4A59-85CD-40FE83B4C70B}">
      <dgm:prSet/>
      <dgm:spPr/>
      <dgm:t>
        <a:bodyPr/>
        <a:lstStyle/>
        <a:p>
          <a:endParaRPr lang="es-CO"/>
        </a:p>
      </dgm:t>
    </dgm:pt>
    <dgm:pt modelId="{32291ACE-61ED-4B7E-8CAF-60622758816F}" type="sibTrans" cxnId="{4043FCA7-9DA5-4A59-85CD-40FE83B4C70B}">
      <dgm:prSet/>
      <dgm:spPr/>
      <dgm:t>
        <a:bodyPr/>
        <a:lstStyle/>
        <a:p>
          <a:endParaRPr lang="es-CO"/>
        </a:p>
      </dgm:t>
    </dgm:pt>
    <dgm:pt modelId="{A93D28B3-C4E5-4C5D-A4A7-4FFB0D1994D8}" type="pres">
      <dgm:prSet presAssocID="{6669E820-97AA-40FB-BF9C-D2B427F44D4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431F64F-AFD7-46B3-A370-17E0E38DA4C0}" type="pres">
      <dgm:prSet presAssocID="{018248E0-F2DF-4CFA-BCBE-F243A1CE5FD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FE5E50C-C9F5-4C06-AFB1-55E60919816A}" type="pres">
      <dgm:prSet presAssocID="{8EC4FF2B-8D55-4BE1-A1BB-01B923E0739C}" presName="spacer" presStyleCnt="0"/>
      <dgm:spPr/>
    </dgm:pt>
    <dgm:pt modelId="{B87AD7E6-D07F-4BB1-89D6-7A3D240208EC}" type="pres">
      <dgm:prSet presAssocID="{12B5E8B0-A8BC-4B2F-B7C7-DFCAF2EA60C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043FCA7-9DA5-4A59-85CD-40FE83B4C70B}" srcId="{6669E820-97AA-40FB-BF9C-D2B427F44D42}" destId="{12B5E8B0-A8BC-4B2F-B7C7-DFCAF2EA60C2}" srcOrd="1" destOrd="0" parTransId="{D9488AAA-0207-495D-800A-F2B505E8C572}" sibTransId="{32291ACE-61ED-4B7E-8CAF-60622758816F}"/>
    <dgm:cxn modelId="{D9DE6BB3-D5FF-40DB-92AC-EF90B1184D12}" type="presOf" srcId="{6669E820-97AA-40FB-BF9C-D2B427F44D42}" destId="{A93D28B3-C4E5-4C5D-A4A7-4FFB0D1994D8}" srcOrd="0" destOrd="0" presId="urn:microsoft.com/office/officeart/2005/8/layout/vList2"/>
    <dgm:cxn modelId="{94C5BE25-1760-4347-AE17-6E4263611A70}" type="presOf" srcId="{018248E0-F2DF-4CFA-BCBE-F243A1CE5FDB}" destId="{4431F64F-AFD7-46B3-A370-17E0E38DA4C0}" srcOrd="0" destOrd="0" presId="urn:microsoft.com/office/officeart/2005/8/layout/vList2"/>
    <dgm:cxn modelId="{FD01F89C-6856-4653-BB18-2294A56951F5}" srcId="{6669E820-97AA-40FB-BF9C-D2B427F44D42}" destId="{018248E0-F2DF-4CFA-BCBE-F243A1CE5FDB}" srcOrd="0" destOrd="0" parTransId="{07BA7606-2D9B-48A3-AB79-EB9002FB8107}" sibTransId="{8EC4FF2B-8D55-4BE1-A1BB-01B923E0739C}"/>
    <dgm:cxn modelId="{AE5CDDBD-87AC-4923-BF0E-B1B806C5F383}" type="presOf" srcId="{12B5E8B0-A8BC-4B2F-B7C7-DFCAF2EA60C2}" destId="{B87AD7E6-D07F-4BB1-89D6-7A3D240208EC}" srcOrd="0" destOrd="0" presId="urn:microsoft.com/office/officeart/2005/8/layout/vList2"/>
    <dgm:cxn modelId="{D9014AF4-1787-4B90-A3C6-11BC28B86114}" type="presParOf" srcId="{A93D28B3-C4E5-4C5D-A4A7-4FFB0D1994D8}" destId="{4431F64F-AFD7-46B3-A370-17E0E38DA4C0}" srcOrd="0" destOrd="0" presId="urn:microsoft.com/office/officeart/2005/8/layout/vList2"/>
    <dgm:cxn modelId="{4B834BD4-2710-4471-878F-192B4071356A}" type="presParOf" srcId="{A93D28B3-C4E5-4C5D-A4A7-4FFB0D1994D8}" destId="{EFE5E50C-C9F5-4C06-AFB1-55E60919816A}" srcOrd="1" destOrd="0" presId="urn:microsoft.com/office/officeart/2005/8/layout/vList2"/>
    <dgm:cxn modelId="{9CD4F0D5-D3F6-4E94-ABC4-809223FD016C}" type="presParOf" srcId="{A93D28B3-C4E5-4C5D-A4A7-4FFB0D1994D8}" destId="{B87AD7E6-D07F-4BB1-89D6-7A3D240208E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F48ECC-B60A-4671-8223-2B3A15BC58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1ACD525-5608-4FCE-A3EB-91D72EDCA00F}">
      <dgm:prSet/>
      <dgm:spPr>
        <a:solidFill>
          <a:srgbClr val="7030A0"/>
        </a:solidFill>
      </dgm:spPr>
      <dgm:t>
        <a:bodyPr/>
        <a:lstStyle/>
        <a:p>
          <a:pPr rtl="0"/>
          <a:r>
            <a:rPr lang="es-CO" dirty="0" smtClean="0"/>
            <a:t>Hechos 5:29. Respondiendo Pedro y los apóstoles, dijeron: --</a:t>
          </a:r>
          <a:r>
            <a:rPr lang="es-CO" b="1" u="sng" dirty="0" smtClean="0"/>
            <a:t>Es necesario obedecer a Dios antes que a los hombres. </a:t>
          </a:r>
          <a:endParaRPr lang="es-CO" dirty="0"/>
        </a:p>
      </dgm:t>
    </dgm:pt>
    <dgm:pt modelId="{CADB680F-E7AD-4312-A476-622E04BC66D4}" type="parTrans" cxnId="{A88641A9-7BD6-47B3-B48E-853AF32C8C13}">
      <dgm:prSet/>
      <dgm:spPr/>
      <dgm:t>
        <a:bodyPr/>
        <a:lstStyle/>
        <a:p>
          <a:endParaRPr lang="es-CO"/>
        </a:p>
      </dgm:t>
    </dgm:pt>
    <dgm:pt modelId="{BD9F9506-66EC-42EE-8ECC-DC2E7BE18F78}" type="sibTrans" cxnId="{A88641A9-7BD6-47B3-B48E-853AF32C8C13}">
      <dgm:prSet/>
      <dgm:spPr/>
      <dgm:t>
        <a:bodyPr/>
        <a:lstStyle/>
        <a:p>
          <a:endParaRPr lang="es-CO"/>
        </a:p>
      </dgm:t>
    </dgm:pt>
    <dgm:pt modelId="{4A16C072-7A5C-4868-9F9E-87FB70376847}">
      <dgm:prSet/>
      <dgm:spPr>
        <a:solidFill>
          <a:srgbClr val="00B050"/>
        </a:solidFill>
      </dgm:spPr>
      <dgm:t>
        <a:bodyPr/>
        <a:lstStyle/>
        <a:p>
          <a:pPr rtl="0"/>
          <a:r>
            <a:rPr lang="es-CO" dirty="0" smtClean="0"/>
            <a:t>Hechos 21:13. Pero Pablo respondió: --¿Qué hacéis llorando y quebrantándome el corazón?, pues yo estoy dispuesto no solo a ser atado, sino también a morir en Jerusalén por el </a:t>
          </a:r>
          <a:r>
            <a:rPr lang="es-CO" b="1" u="sng" dirty="0" smtClean="0"/>
            <a:t>nombre del Señor Jesús.</a:t>
          </a:r>
          <a:endParaRPr lang="es-CO" dirty="0"/>
        </a:p>
      </dgm:t>
    </dgm:pt>
    <dgm:pt modelId="{25BA8788-0FEF-4CFE-B43C-FBA1E27B808F}" type="parTrans" cxnId="{9760BDAD-E2A5-4136-BD90-17FF942F9AFE}">
      <dgm:prSet/>
      <dgm:spPr/>
      <dgm:t>
        <a:bodyPr/>
        <a:lstStyle/>
        <a:p>
          <a:endParaRPr lang="es-CO"/>
        </a:p>
      </dgm:t>
    </dgm:pt>
    <dgm:pt modelId="{91AD7E61-2FD9-48B3-A455-689DC475F75B}" type="sibTrans" cxnId="{9760BDAD-E2A5-4136-BD90-17FF942F9AFE}">
      <dgm:prSet/>
      <dgm:spPr/>
      <dgm:t>
        <a:bodyPr/>
        <a:lstStyle/>
        <a:p>
          <a:endParaRPr lang="es-CO"/>
        </a:p>
      </dgm:t>
    </dgm:pt>
    <dgm:pt modelId="{C986993C-9309-4E20-B12E-1BBEEC79E3E7}" type="pres">
      <dgm:prSet presAssocID="{CCF48ECC-B60A-4671-8223-2B3A15BC58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3804B4C5-D342-4296-98DD-76754F049352}" type="pres">
      <dgm:prSet presAssocID="{71ACD525-5608-4FCE-A3EB-91D72EDCA00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D15E894-9E2B-4FC4-93F1-EFE3BCD483BC}" type="pres">
      <dgm:prSet presAssocID="{BD9F9506-66EC-42EE-8ECC-DC2E7BE18F78}" presName="spacer" presStyleCnt="0"/>
      <dgm:spPr/>
    </dgm:pt>
    <dgm:pt modelId="{FDE4F7EE-9143-4768-90ED-3C77458A4E40}" type="pres">
      <dgm:prSet presAssocID="{4A16C072-7A5C-4868-9F9E-87FB7037684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FC7392A1-762C-4907-B1C0-7087AE23493D}" type="presOf" srcId="{CCF48ECC-B60A-4671-8223-2B3A15BC5825}" destId="{C986993C-9309-4E20-B12E-1BBEEC79E3E7}" srcOrd="0" destOrd="0" presId="urn:microsoft.com/office/officeart/2005/8/layout/vList2"/>
    <dgm:cxn modelId="{A88641A9-7BD6-47B3-B48E-853AF32C8C13}" srcId="{CCF48ECC-B60A-4671-8223-2B3A15BC5825}" destId="{71ACD525-5608-4FCE-A3EB-91D72EDCA00F}" srcOrd="0" destOrd="0" parTransId="{CADB680F-E7AD-4312-A476-622E04BC66D4}" sibTransId="{BD9F9506-66EC-42EE-8ECC-DC2E7BE18F78}"/>
    <dgm:cxn modelId="{9760BDAD-E2A5-4136-BD90-17FF942F9AFE}" srcId="{CCF48ECC-B60A-4671-8223-2B3A15BC5825}" destId="{4A16C072-7A5C-4868-9F9E-87FB70376847}" srcOrd="1" destOrd="0" parTransId="{25BA8788-0FEF-4CFE-B43C-FBA1E27B808F}" sibTransId="{91AD7E61-2FD9-48B3-A455-689DC475F75B}"/>
    <dgm:cxn modelId="{61201F63-6899-4709-BFA7-0A5DCDA9C88C}" type="presOf" srcId="{71ACD525-5608-4FCE-A3EB-91D72EDCA00F}" destId="{3804B4C5-D342-4296-98DD-76754F049352}" srcOrd="0" destOrd="0" presId="urn:microsoft.com/office/officeart/2005/8/layout/vList2"/>
    <dgm:cxn modelId="{4F393F3A-0832-49B2-866F-BA18C83697C7}" type="presOf" srcId="{4A16C072-7A5C-4868-9F9E-87FB70376847}" destId="{FDE4F7EE-9143-4768-90ED-3C77458A4E40}" srcOrd="0" destOrd="0" presId="urn:microsoft.com/office/officeart/2005/8/layout/vList2"/>
    <dgm:cxn modelId="{0C739628-4B31-4966-844A-51ECF16E4C59}" type="presParOf" srcId="{C986993C-9309-4E20-B12E-1BBEEC79E3E7}" destId="{3804B4C5-D342-4296-98DD-76754F049352}" srcOrd="0" destOrd="0" presId="urn:microsoft.com/office/officeart/2005/8/layout/vList2"/>
    <dgm:cxn modelId="{2DF3116F-2BB4-49E4-83B9-5075550D0E51}" type="presParOf" srcId="{C986993C-9309-4E20-B12E-1BBEEC79E3E7}" destId="{BD15E894-9E2B-4FC4-93F1-EFE3BCD483BC}" srcOrd="1" destOrd="0" presId="urn:microsoft.com/office/officeart/2005/8/layout/vList2"/>
    <dgm:cxn modelId="{47C948B5-B5D1-4FEC-A5A0-42691CDEEE9B}" type="presParOf" srcId="{C986993C-9309-4E20-B12E-1BBEEC79E3E7}" destId="{FDE4F7EE-9143-4768-90ED-3C77458A4E4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828AE3F-767F-47DB-8ED7-7E6732E8B3B9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6F71AF3-55D7-4FBA-9AAE-C244F80A81F8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Gálatas 2:20. Con Cristo estoy juntamente crucificado, y ya no vivo yo, mas </a:t>
          </a:r>
          <a:r>
            <a:rPr lang="es-CO" b="1" u="sng" dirty="0" smtClean="0"/>
            <a:t>vive Cristo en mí</a:t>
          </a:r>
          <a:r>
            <a:rPr lang="es-CO" dirty="0" smtClean="0"/>
            <a:t>; y lo que ahora vivo en la carne, lo vivo en la fe del Hijo de Dios, el cual me amó y se entregó a sí mismo por mí. </a:t>
          </a:r>
          <a:endParaRPr lang="es-CO" dirty="0"/>
        </a:p>
      </dgm:t>
    </dgm:pt>
    <dgm:pt modelId="{4C5679E6-3F79-4FD8-9A39-013CF242E841}" type="parTrans" cxnId="{BFD93F62-E45A-44B2-AD90-B81388C7542C}">
      <dgm:prSet/>
      <dgm:spPr/>
      <dgm:t>
        <a:bodyPr/>
        <a:lstStyle/>
        <a:p>
          <a:endParaRPr lang="es-CO"/>
        </a:p>
      </dgm:t>
    </dgm:pt>
    <dgm:pt modelId="{B64E9A95-68ED-4820-A433-990290C93E35}" type="sibTrans" cxnId="{BFD93F62-E45A-44B2-AD90-B81388C7542C}">
      <dgm:prSet/>
      <dgm:spPr/>
      <dgm:t>
        <a:bodyPr/>
        <a:lstStyle/>
        <a:p>
          <a:endParaRPr lang="es-CO"/>
        </a:p>
      </dgm:t>
    </dgm:pt>
    <dgm:pt modelId="{B8BF76D7-6372-41DB-B542-D218388CB787}">
      <dgm:prSet/>
      <dgm:spPr>
        <a:solidFill>
          <a:schemeClr val="tx1"/>
        </a:solidFill>
      </dgm:spPr>
      <dgm:t>
        <a:bodyPr/>
        <a:lstStyle/>
        <a:p>
          <a:pPr rtl="0"/>
          <a:r>
            <a:rPr lang="es-CO" dirty="0" smtClean="0"/>
            <a:t>Gálatas 6:14. Pero lejos esté de mí gloriarme, sino en la cruz de nuestro </a:t>
          </a:r>
          <a:r>
            <a:rPr lang="es-CO" b="1" u="sng" dirty="0" smtClean="0"/>
            <a:t>Señor Jesucristo</a:t>
          </a:r>
          <a:r>
            <a:rPr lang="es-CO" dirty="0" smtClean="0"/>
            <a:t>, por quien el mundo ha sido crucificado para mí y yo para el mundo</a:t>
          </a:r>
          <a:endParaRPr lang="es-CO" dirty="0"/>
        </a:p>
      </dgm:t>
    </dgm:pt>
    <dgm:pt modelId="{167350F7-F206-4D0E-B817-E0E9A9822102}" type="parTrans" cxnId="{2088844B-46AF-4678-B77C-17BBC86C0A3C}">
      <dgm:prSet/>
      <dgm:spPr/>
      <dgm:t>
        <a:bodyPr/>
        <a:lstStyle/>
        <a:p>
          <a:endParaRPr lang="es-CO"/>
        </a:p>
      </dgm:t>
    </dgm:pt>
    <dgm:pt modelId="{A29A551D-70C0-43D4-85FD-434081483CA7}" type="sibTrans" cxnId="{2088844B-46AF-4678-B77C-17BBC86C0A3C}">
      <dgm:prSet/>
      <dgm:spPr/>
      <dgm:t>
        <a:bodyPr/>
        <a:lstStyle/>
        <a:p>
          <a:endParaRPr lang="es-CO"/>
        </a:p>
      </dgm:t>
    </dgm:pt>
    <dgm:pt modelId="{028CC985-655B-4DF5-97E8-7E0C680142A0}" type="pres">
      <dgm:prSet presAssocID="{E828AE3F-767F-47DB-8ED7-7E6732E8B3B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39D69A82-27CE-4362-B7C8-70E661BF5E35}" type="pres">
      <dgm:prSet presAssocID="{F6F71AF3-55D7-4FBA-9AAE-C244F80A81F8}" presName="horFlow" presStyleCnt="0"/>
      <dgm:spPr/>
    </dgm:pt>
    <dgm:pt modelId="{039C7054-991A-4C23-8B8B-99488B53C3D2}" type="pres">
      <dgm:prSet presAssocID="{F6F71AF3-55D7-4FBA-9AAE-C244F80A81F8}" presName="bigChev" presStyleLbl="node1" presStyleIdx="0" presStyleCnt="2" custScaleX="128820"/>
      <dgm:spPr/>
      <dgm:t>
        <a:bodyPr/>
        <a:lstStyle/>
        <a:p>
          <a:endParaRPr lang="es-CO"/>
        </a:p>
      </dgm:t>
    </dgm:pt>
    <dgm:pt modelId="{93B02E0F-F337-445A-9BA0-1A3C1DC9AEDD}" type="pres">
      <dgm:prSet presAssocID="{F6F71AF3-55D7-4FBA-9AAE-C244F80A81F8}" presName="vSp" presStyleCnt="0"/>
      <dgm:spPr/>
    </dgm:pt>
    <dgm:pt modelId="{DDE01CA7-A755-425C-A6FE-3109C5A2EC79}" type="pres">
      <dgm:prSet presAssocID="{B8BF76D7-6372-41DB-B542-D218388CB787}" presName="horFlow" presStyleCnt="0"/>
      <dgm:spPr/>
    </dgm:pt>
    <dgm:pt modelId="{DA519825-8300-41A4-B15E-508AD684363D}" type="pres">
      <dgm:prSet presAssocID="{B8BF76D7-6372-41DB-B542-D218388CB787}" presName="bigChev" presStyleLbl="node1" presStyleIdx="1" presStyleCnt="2"/>
      <dgm:spPr/>
      <dgm:t>
        <a:bodyPr/>
        <a:lstStyle/>
        <a:p>
          <a:endParaRPr lang="es-CO"/>
        </a:p>
      </dgm:t>
    </dgm:pt>
  </dgm:ptLst>
  <dgm:cxnLst>
    <dgm:cxn modelId="{96BA1711-23E5-49C5-888C-751513747AC1}" type="presOf" srcId="{F6F71AF3-55D7-4FBA-9AAE-C244F80A81F8}" destId="{039C7054-991A-4C23-8B8B-99488B53C3D2}" srcOrd="0" destOrd="0" presId="urn:microsoft.com/office/officeart/2005/8/layout/lProcess3"/>
    <dgm:cxn modelId="{BFD93F62-E45A-44B2-AD90-B81388C7542C}" srcId="{E828AE3F-767F-47DB-8ED7-7E6732E8B3B9}" destId="{F6F71AF3-55D7-4FBA-9AAE-C244F80A81F8}" srcOrd="0" destOrd="0" parTransId="{4C5679E6-3F79-4FD8-9A39-013CF242E841}" sibTransId="{B64E9A95-68ED-4820-A433-990290C93E35}"/>
    <dgm:cxn modelId="{2088844B-46AF-4678-B77C-17BBC86C0A3C}" srcId="{E828AE3F-767F-47DB-8ED7-7E6732E8B3B9}" destId="{B8BF76D7-6372-41DB-B542-D218388CB787}" srcOrd="1" destOrd="0" parTransId="{167350F7-F206-4D0E-B817-E0E9A9822102}" sibTransId="{A29A551D-70C0-43D4-85FD-434081483CA7}"/>
    <dgm:cxn modelId="{C60AFC81-5C79-43D0-908B-4508DD8EC871}" type="presOf" srcId="{B8BF76D7-6372-41DB-B542-D218388CB787}" destId="{DA519825-8300-41A4-B15E-508AD684363D}" srcOrd="0" destOrd="0" presId="urn:microsoft.com/office/officeart/2005/8/layout/lProcess3"/>
    <dgm:cxn modelId="{462FE160-03A0-4706-8977-C3A6D62CCE1F}" type="presOf" srcId="{E828AE3F-767F-47DB-8ED7-7E6732E8B3B9}" destId="{028CC985-655B-4DF5-97E8-7E0C680142A0}" srcOrd="0" destOrd="0" presId="urn:microsoft.com/office/officeart/2005/8/layout/lProcess3"/>
    <dgm:cxn modelId="{97AD323E-884D-40E0-BFCE-68A15A283FE6}" type="presParOf" srcId="{028CC985-655B-4DF5-97E8-7E0C680142A0}" destId="{39D69A82-27CE-4362-B7C8-70E661BF5E35}" srcOrd="0" destOrd="0" presId="urn:microsoft.com/office/officeart/2005/8/layout/lProcess3"/>
    <dgm:cxn modelId="{C2D896DB-3082-4B68-B2FA-EA73F3791CF1}" type="presParOf" srcId="{39D69A82-27CE-4362-B7C8-70E661BF5E35}" destId="{039C7054-991A-4C23-8B8B-99488B53C3D2}" srcOrd="0" destOrd="0" presId="urn:microsoft.com/office/officeart/2005/8/layout/lProcess3"/>
    <dgm:cxn modelId="{8247C3BB-5C20-4FFB-B728-23CD2106D9F7}" type="presParOf" srcId="{028CC985-655B-4DF5-97E8-7E0C680142A0}" destId="{93B02E0F-F337-445A-9BA0-1A3C1DC9AEDD}" srcOrd="1" destOrd="0" presId="urn:microsoft.com/office/officeart/2005/8/layout/lProcess3"/>
    <dgm:cxn modelId="{45C89526-1C96-43F4-BF3B-828CC3B74C8D}" type="presParOf" srcId="{028CC985-655B-4DF5-97E8-7E0C680142A0}" destId="{DDE01CA7-A755-425C-A6FE-3109C5A2EC79}" srcOrd="2" destOrd="0" presId="urn:microsoft.com/office/officeart/2005/8/layout/lProcess3"/>
    <dgm:cxn modelId="{6D20E02F-C6E5-48E8-9E35-A860A84A8225}" type="presParOf" srcId="{DDE01CA7-A755-425C-A6FE-3109C5A2EC79}" destId="{DA519825-8300-41A4-B15E-508AD684363D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F91A3B-7B47-4E33-B80C-EE646BE7CB7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0E08A8EB-5FF6-4AA7-A24C-877C9AB52CC5}">
      <dgm:prSet/>
      <dgm:spPr>
        <a:solidFill>
          <a:srgbClr val="FF0000"/>
        </a:solidFill>
      </dgm:spPr>
      <dgm:t>
        <a:bodyPr/>
        <a:lstStyle/>
        <a:p>
          <a:pPr rtl="0"/>
          <a:r>
            <a:rPr lang="es-CO" smtClean="0"/>
            <a:t>Filipenses 1:21. Porque para mí el vivir es </a:t>
          </a:r>
          <a:r>
            <a:rPr lang="es-CO" b="1" u="sng" smtClean="0"/>
            <a:t>Cristo</a:t>
          </a:r>
          <a:r>
            <a:rPr lang="es-CO" smtClean="0"/>
            <a:t>, y el morir es ganancia. </a:t>
          </a:r>
          <a:endParaRPr lang="es-CO"/>
        </a:p>
      </dgm:t>
    </dgm:pt>
    <dgm:pt modelId="{A654AF2D-A26B-4755-B749-31C290ABA7C6}" type="parTrans" cxnId="{1B797D6D-B4F2-436F-902F-202D482BAD9D}">
      <dgm:prSet/>
      <dgm:spPr/>
      <dgm:t>
        <a:bodyPr/>
        <a:lstStyle/>
        <a:p>
          <a:endParaRPr lang="es-CO"/>
        </a:p>
      </dgm:t>
    </dgm:pt>
    <dgm:pt modelId="{C3D8C969-FCEF-4193-8F59-7C451C4684D4}" type="sibTrans" cxnId="{1B797D6D-B4F2-436F-902F-202D482BAD9D}">
      <dgm:prSet/>
      <dgm:spPr/>
      <dgm:t>
        <a:bodyPr/>
        <a:lstStyle/>
        <a:p>
          <a:endParaRPr lang="es-CO"/>
        </a:p>
      </dgm:t>
    </dgm:pt>
    <dgm:pt modelId="{CD73FCCE-EA6A-4D7C-B8F1-248C84AD59DB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es-CO" dirty="0" smtClean="0"/>
            <a:t>Filipenses 3:8. Y ciertamente, aun estimo todas las cosas como pérdida por la excelencia del conocimiento de </a:t>
          </a:r>
          <a:r>
            <a:rPr lang="es-CO" b="1" u="sng" dirty="0" smtClean="0"/>
            <a:t>Cristo Jesús, mi Señor</a:t>
          </a:r>
          <a:r>
            <a:rPr lang="es-CO" dirty="0" smtClean="0"/>
            <a:t>, por amor del cual lo he perdido todo, y lo tengo por basura, para ganar a </a:t>
          </a:r>
          <a:r>
            <a:rPr lang="es-CO" b="1" u="sng" dirty="0" smtClean="0"/>
            <a:t>Cristo</a:t>
          </a:r>
          <a:r>
            <a:rPr lang="es-CO" dirty="0" smtClean="0"/>
            <a:t>,</a:t>
          </a:r>
          <a:endParaRPr lang="es-CO" dirty="0"/>
        </a:p>
      </dgm:t>
    </dgm:pt>
    <dgm:pt modelId="{F7F236BC-DA67-454C-BBE5-D58AD7C449CE}" type="parTrans" cxnId="{9738DF5E-8EC2-445E-A19D-83D39AA7DFC8}">
      <dgm:prSet/>
      <dgm:spPr/>
      <dgm:t>
        <a:bodyPr/>
        <a:lstStyle/>
        <a:p>
          <a:endParaRPr lang="es-CO"/>
        </a:p>
      </dgm:t>
    </dgm:pt>
    <dgm:pt modelId="{DCF0CCD0-D851-4C26-A4D9-48E539BE457C}" type="sibTrans" cxnId="{9738DF5E-8EC2-445E-A19D-83D39AA7DFC8}">
      <dgm:prSet/>
      <dgm:spPr/>
      <dgm:t>
        <a:bodyPr/>
        <a:lstStyle/>
        <a:p>
          <a:endParaRPr lang="es-CO"/>
        </a:p>
      </dgm:t>
    </dgm:pt>
    <dgm:pt modelId="{B585C347-58D6-429F-A7D0-61EA420DF4D3}" type="pres">
      <dgm:prSet presAssocID="{F6F91A3B-7B47-4E33-B80C-EE646BE7CB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73DA321-43D2-45BE-B157-40B63C0388E3}" type="pres">
      <dgm:prSet presAssocID="{0E08A8EB-5FF6-4AA7-A24C-877C9AB52CC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4CD6E31-9620-41CC-A35C-D9B49D923038}" type="pres">
      <dgm:prSet presAssocID="{C3D8C969-FCEF-4193-8F59-7C451C4684D4}" presName="spacer" presStyleCnt="0"/>
      <dgm:spPr/>
    </dgm:pt>
    <dgm:pt modelId="{549CD81F-0F6E-4A4D-8A0E-EC1D78ED656C}" type="pres">
      <dgm:prSet presAssocID="{CD73FCCE-EA6A-4D7C-B8F1-248C84AD59D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6C40C950-801A-4B42-B672-636E900DABE0}" type="presOf" srcId="{F6F91A3B-7B47-4E33-B80C-EE646BE7CB7A}" destId="{B585C347-58D6-429F-A7D0-61EA420DF4D3}" srcOrd="0" destOrd="0" presId="urn:microsoft.com/office/officeart/2005/8/layout/vList2"/>
    <dgm:cxn modelId="{1B797D6D-B4F2-436F-902F-202D482BAD9D}" srcId="{F6F91A3B-7B47-4E33-B80C-EE646BE7CB7A}" destId="{0E08A8EB-5FF6-4AA7-A24C-877C9AB52CC5}" srcOrd="0" destOrd="0" parTransId="{A654AF2D-A26B-4755-B749-31C290ABA7C6}" sibTransId="{C3D8C969-FCEF-4193-8F59-7C451C4684D4}"/>
    <dgm:cxn modelId="{9738DF5E-8EC2-445E-A19D-83D39AA7DFC8}" srcId="{F6F91A3B-7B47-4E33-B80C-EE646BE7CB7A}" destId="{CD73FCCE-EA6A-4D7C-B8F1-248C84AD59DB}" srcOrd="1" destOrd="0" parTransId="{F7F236BC-DA67-454C-BBE5-D58AD7C449CE}" sibTransId="{DCF0CCD0-D851-4C26-A4D9-48E539BE457C}"/>
    <dgm:cxn modelId="{5DC860B8-7247-407A-A75B-4E49CF6D7318}" type="presOf" srcId="{CD73FCCE-EA6A-4D7C-B8F1-248C84AD59DB}" destId="{549CD81F-0F6E-4A4D-8A0E-EC1D78ED656C}" srcOrd="0" destOrd="0" presId="urn:microsoft.com/office/officeart/2005/8/layout/vList2"/>
    <dgm:cxn modelId="{3560EDF8-D5DC-4207-83CD-B4D7B74CAAD1}" type="presOf" srcId="{0E08A8EB-5FF6-4AA7-A24C-877C9AB52CC5}" destId="{A73DA321-43D2-45BE-B157-40B63C0388E3}" srcOrd="0" destOrd="0" presId="urn:microsoft.com/office/officeart/2005/8/layout/vList2"/>
    <dgm:cxn modelId="{C2DE90FB-AA72-48D2-8892-5F9659F08216}" type="presParOf" srcId="{B585C347-58D6-429F-A7D0-61EA420DF4D3}" destId="{A73DA321-43D2-45BE-B157-40B63C0388E3}" srcOrd="0" destOrd="0" presId="urn:microsoft.com/office/officeart/2005/8/layout/vList2"/>
    <dgm:cxn modelId="{FC3DE950-FC44-4E70-8041-409569017B43}" type="presParOf" srcId="{B585C347-58D6-429F-A7D0-61EA420DF4D3}" destId="{74CD6E31-9620-41CC-A35C-D9B49D923038}" srcOrd="1" destOrd="0" presId="urn:microsoft.com/office/officeart/2005/8/layout/vList2"/>
    <dgm:cxn modelId="{243BF1D7-354B-4BC7-9A3A-871B65380836}" type="presParOf" srcId="{B585C347-58D6-429F-A7D0-61EA420DF4D3}" destId="{549CD81F-0F6E-4A4D-8A0E-EC1D78ED656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1F64F-AFD7-46B3-A370-17E0E38DA4C0}">
      <dsp:nvSpPr>
        <dsp:cNvPr id="0" name=""/>
        <dsp:cNvSpPr/>
      </dsp:nvSpPr>
      <dsp:spPr>
        <a:xfrm>
          <a:off x="0" y="242521"/>
          <a:ext cx="9144000" cy="2148046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500" kern="1200" dirty="0" smtClean="0"/>
            <a:t>Hechos 4:13. Entonces viendo la valentía de Pedro y de Juan, y sabiendo que eran hombres sin letras y del vulgo, se admiraban; </a:t>
          </a:r>
          <a:r>
            <a:rPr lang="es-CO" sz="2500" b="1" u="sng" kern="1200" dirty="0" smtClean="0"/>
            <a:t>y les reconocían que habían estado con Jesús</a:t>
          </a:r>
          <a:r>
            <a:rPr lang="es-CO" sz="2500" b="1" kern="1200" dirty="0" smtClean="0"/>
            <a:t>.</a:t>
          </a:r>
          <a:endParaRPr lang="es-CO" sz="2500" kern="1200" dirty="0"/>
        </a:p>
      </dsp:txBody>
      <dsp:txXfrm>
        <a:off x="104859" y="347380"/>
        <a:ext cx="8934282" cy="1938328"/>
      </dsp:txXfrm>
    </dsp:sp>
    <dsp:sp modelId="{B87AD7E6-D07F-4BB1-89D6-7A3D240208EC}">
      <dsp:nvSpPr>
        <dsp:cNvPr id="0" name=""/>
        <dsp:cNvSpPr/>
      </dsp:nvSpPr>
      <dsp:spPr>
        <a:xfrm>
          <a:off x="0" y="2462568"/>
          <a:ext cx="9144000" cy="2148046"/>
        </a:xfrm>
        <a:prstGeom prst="roundRect">
          <a:avLst/>
        </a:prstGeom>
        <a:solidFill>
          <a:schemeClr val="accent4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500" b="1" kern="1200" dirty="0" smtClean="0"/>
            <a:t>Hechos 4:18-20</a:t>
          </a:r>
          <a:r>
            <a:rPr lang="es-CO" sz="2500" kern="1200" dirty="0" smtClean="0"/>
            <a:t>. Entonces los llamaron y les ordenaron que en ninguna manera hablaran ni enseñaran en el </a:t>
          </a:r>
          <a:r>
            <a:rPr lang="es-CO" sz="2500" b="1" u="sng" kern="1200" dirty="0" smtClean="0"/>
            <a:t>nombre de Jesús</a:t>
          </a:r>
          <a:r>
            <a:rPr lang="es-CO" sz="2500" kern="1200" dirty="0" smtClean="0"/>
            <a:t>.  19 Pero Pedro y Juan respondieron diciéndoles:  --Juzgad si es justo delante de Dios obedecer a vosotros antes que a Dios, 20 porque no podemos dejar de decir lo que hemos </a:t>
          </a:r>
          <a:r>
            <a:rPr lang="es-CO" sz="2500" b="1" u="sng" kern="1200" dirty="0" smtClean="0"/>
            <a:t>visto y oído (de Jesús).</a:t>
          </a:r>
          <a:endParaRPr lang="es-CO" sz="2500" kern="1200" dirty="0"/>
        </a:p>
      </dsp:txBody>
      <dsp:txXfrm>
        <a:off x="104859" y="2567427"/>
        <a:ext cx="8934282" cy="19383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04B4C5-D342-4296-98DD-76754F049352}">
      <dsp:nvSpPr>
        <dsp:cNvPr id="0" name=""/>
        <dsp:cNvSpPr/>
      </dsp:nvSpPr>
      <dsp:spPr>
        <a:xfrm>
          <a:off x="0" y="487735"/>
          <a:ext cx="8229600" cy="204322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Hechos 5:29. Respondiendo Pedro y los apóstoles, dijeron: --</a:t>
          </a:r>
          <a:r>
            <a:rPr lang="es-CO" sz="2900" b="1" u="sng" kern="1200" dirty="0" smtClean="0"/>
            <a:t>Es necesario obedecer a Dios antes que a los hombres. </a:t>
          </a:r>
          <a:endParaRPr lang="es-CO" sz="2900" kern="1200" dirty="0"/>
        </a:p>
      </dsp:txBody>
      <dsp:txXfrm>
        <a:off x="99742" y="587477"/>
        <a:ext cx="8030116" cy="1843738"/>
      </dsp:txXfrm>
    </dsp:sp>
    <dsp:sp modelId="{FDE4F7EE-9143-4768-90ED-3C77458A4E40}">
      <dsp:nvSpPr>
        <dsp:cNvPr id="0" name=""/>
        <dsp:cNvSpPr/>
      </dsp:nvSpPr>
      <dsp:spPr>
        <a:xfrm>
          <a:off x="0" y="2614477"/>
          <a:ext cx="8229600" cy="2043222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Hechos 21:13. Pero Pablo respondió: --¿Qué hacéis llorando y quebrantándome el corazón?, pues yo estoy dispuesto no solo a ser atado, sino también a morir en Jerusalén por el </a:t>
          </a:r>
          <a:r>
            <a:rPr lang="es-CO" sz="2900" b="1" u="sng" kern="1200" dirty="0" smtClean="0"/>
            <a:t>nombre del Señor Jesús.</a:t>
          </a:r>
          <a:endParaRPr lang="es-CO" sz="2900" kern="1200" dirty="0"/>
        </a:p>
      </dsp:txBody>
      <dsp:txXfrm>
        <a:off x="99742" y="2714219"/>
        <a:ext cx="8030116" cy="18437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9C7054-991A-4C23-8B8B-99488B53C3D2}">
      <dsp:nvSpPr>
        <dsp:cNvPr id="0" name=""/>
        <dsp:cNvSpPr/>
      </dsp:nvSpPr>
      <dsp:spPr>
        <a:xfrm>
          <a:off x="82345" y="1191"/>
          <a:ext cx="8064909" cy="2504241"/>
        </a:xfrm>
        <a:prstGeom prst="chevron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Gálatas 2:20. Con Cristo estoy juntamente crucificado, y ya no vivo yo, mas </a:t>
          </a:r>
          <a:r>
            <a:rPr lang="es-CO" sz="2600" b="1" u="sng" kern="1200" dirty="0" smtClean="0"/>
            <a:t>vive Cristo en mí</a:t>
          </a:r>
          <a:r>
            <a:rPr lang="es-CO" sz="2600" kern="1200" dirty="0" smtClean="0"/>
            <a:t>; y lo que ahora vivo en la carne, lo vivo en la fe del Hijo de Dios, el cual me amó y se entregó a sí mismo por mí. </a:t>
          </a:r>
          <a:endParaRPr lang="es-CO" sz="2600" kern="1200" dirty="0"/>
        </a:p>
      </dsp:txBody>
      <dsp:txXfrm>
        <a:off x="1334466" y="1191"/>
        <a:ext cx="5560668" cy="2504241"/>
      </dsp:txXfrm>
    </dsp:sp>
    <dsp:sp modelId="{DA519825-8300-41A4-B15E-508AD684363D}">
      <dsp:nvSpPr>
        <dsp:cNvPr id="0" name=""/>
        <dsp:cNvSpPr/>
      </dsp:nvSpPr>
      <dsp:spPr>
        <a:xfrm>
          <a:off x="82345" y="2856026"/>
          <a:ext cx="6260603" cy="2504241"/>
        </a:xfrm>
        <a:prstGeom prst="chevron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Gálatas 6:14. Pero lejos esté de mí gloriarme, sino en la cruz de nuestro </a:t>
          </a:r>
          <a:r>
            <a:rPr lang="es-CO" sz="2600" b="1" u="sng" kern="1200" dirty="0" smtClean="0"/>
            <a:t>Señor Jesucristo</a:t>
          </a:r>
          <a:r>
            <a:rPr lang="es-CO" sz="2600" kern="1200" dirty="0" smtClean="0"/>
            <a:t>, por quien el mundo ha sido crucificado para mí y yo para el mundo</a:t>
          </a:r>
          <a:endParaRPr lang="es-CO" sz="2600" kern="1200" dirty="0"/>
        </a:p>
      </dsp:txBody>
      <dsp:txXfrm>
        <a:off x="1334466" y="2856026"/>
        <a:ext cx="3756362" cy="25042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3DA321-43D2-45BE-B157-40B63C0388E3}">
      <dsp:nvSpPr>
        <dsp:cNvPr id="0" name=""/>
        <dsp:cNvSpPr/>
      </dsp:nvSpPr>
      <dsp:spPr>
        <a:xfrm>
          <a:off x="0" y="100958"/>
          <a:ext cx="5914999" cy="2650342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smtClean="0"/>
            <a:t>Filipenses 1:21. Porque para mí el vivir es </a:t>
          </a:r>
          <a:r>
            <a:rPr lang="es-CO" sz="2600" b="1" u="sng" kern="1200" smtClean="0"/>
            <a:t>Cristo</a:t>
          </a:r>
          <a:r>
            <a:rPr lang="es-CO" sz="2600" kern="1200" smtClean="0"/>
            <a:t>, y el morir es ganancia. </a:t>
          </a:r>
          <a:endParaRPr lang="es-CO" sz="2600" kern="1200"/>
        </a:p>
      </dsp:txBody>
      <dsp:txXfrm>
        <a:off x="129379" y="230337"/>
        <a:ext cx="5656241" cy="2391584"/>
      </dsp:txXfrm>
    </dsp:sp>
    <dsp:sp modelId="{549CD81F-0F6E-4A4D-8A0E-EC1D78ED656C}">
      <dsp:nvSpPr>
        <dsp:cNvPr id="0" name=""/>
        <dsp:cNvSpPr/>
      </dsp:nvSpPr>
      <dsp:spPr>
        <a:xfrm>
          <a:off x="0" y="2826181"/>
          <a:ext cx="5914999" cy="2650342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Filipenses 3:8. Y ciertamente, aun estimo todas las cosas como pérdida por la excelencia del conocimiento de </a:t>
          </a:r>
          <a:r>
            <a:rPr lang="es-CO" sz="2600" b="1" u="sng" kern="1200" dirty="0" smtClean="0"/>
            <a:t>Cristo Jesús, mi Señor</a:t>
          </a:r>
          <a:r>
            <a:rPr lang="es-CO" sz="2600" kern="1200" dirty="0" smtClean="0"/>
            <a:t>, por amor del cual lo he perdido todo, y lo tengo por basura, para ganar a </a:t>
          </a:r>
          <a:r>
            <a:rPr lang="es-CO" sz="2600" b="1" u="sng" kern="1200" dirty="0" smtClean="0"/>
            <a:t>Cristo</a:t>
          </a:r>
          <a:r>
            <a:rPr lang="es-CO" sz="2600" kern="1200" dirty="0" smtClean="0"/>
            <a:t>,</a:t>
          </a:r>
          <a:endParaRPr lang="es-CO" sz="2600" kern="1200" dirty="0"/>
        </a:p>
      </dsp:txBody>
      <dsp:txXfrm>
        <a:off x="129379" y="2955560"/>
        <a:ext cx="5656241" cy="2391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erminador"/>
          <p:cNvSpPr/>
          <p:nvPr/>
        </p:nvSpPr>
        <p:spPr>
          <a:xfrm>
            <a:off x="539552" y="476672"/>
            <a:ext cx="8064896" cy="1093840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Algerian" pitchFamily="82" charset="0"/>
              </a:rPr>
              <a:t>LA PRUEBA DEL CRISTIANO PURO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7704855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37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 smtClean="0"/>
              <a:t>Introducción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Al investigar las páginas del Nuevo Testamento, no se puede pasar por alto el hecho de que los hombres y mujeres fieles de la antigüedad ponían a CRISTO en primer lugar en sus vidas, no a Pablo, ni a Pedro, ni a María, ni a ninguna alianza </a:t>
            </a:r>
            <a:r>
              <a:rPr lang="es-CO" dirty="0" smtClean="0"/>
              <a:t>sectaria.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44824"/>
            <a:ext cx="260831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25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sz="3600" b="1" dirty="0" smtClean="0">
                <a:latin typeface="Agency FB" pitchFamily="34" charset="0"/>
              </a:rPr>
              <a:t>Para saber esto leamos los siguientes pasajes del </a:t>
            </a:r>
            <a:br>
              <a:rPr lang="es-CO" sz="3600" b="1" dirty="0" smtClean="0">
                <a:latin typeface="Agency FB" pitchFamily="34" charset="0"/>
              </a:rPr>
            </a:br>
            <a:r>
              <a:rPr lang="es-CO" sz="3600" b="1" dirty="0" smtClean="0">
                <a:latin typeface="Agency FB" pitchFamily="34" charset="0"/>
              </a:rPr>
              <a:t>N. Testamento</a:t>
            </a:r>
            <a:endParaRPr lang="es-CO" sz="3600" b="1" dirty="0">
              <a:latin typeface="Agency FB" pitchFamily="34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6800922"/>
              </p:ext>
            </p:extLst>
          </p:nvPr>
        </p:nvGraphicFramePr>
        <p:xfrm>
          <a:off x="0" y="1600200"/>
          <a:ext cx="9144000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051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2976702"/>
              </p:ext>
            </p:extLst>
          </p:nvPr>
        </p:nvGraphicFramePr>
        <p:xfrm>
          <a:off x="457200" y="980728"/>
          <a:ext cx="8229600" cy="5145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0389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2355189"/>
              </p:ext>
            </p:extLst>
          </p:nvPr>
        </p:nvGraphicFramePr>
        <p:xfrm>
          <a:off x="457200" y="764704"/>
          <a:ext cx="8229600" cy="5361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56991"/>
            <a:ext cx="2304256" cy="3312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9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219569"/>
              </p:ext>
            </p:extLst>
          </p:nvPr>
        </p:nvGraphicFramePr>
        <p:xfrm>
          <a:off x="457200" y="548680"/>
          <a:ext cx="5915000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16832"/>
            <a:ext cx="252028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746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40871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1 Tesalonicenses 1:6-10</a:t>
            </a:r>
            <a:r>
              <a:rPr lang="es-CO" dirty="0"/>
              <a:t>. Y vosotros vinisteis a ser </a:t>
            </a:r>
            <a:r>
              <a:rPr lang="es-CO" b="1" u="sng" dirty="0"/>
              <a:t>imitadores de nosotros</a:t>
            </a:r>
            <a:r>
              <a:rPr lang="es-CO" u="sng" dirty="0"/>
              <a:t> </a:t>
            </a:r>
            <a:r>
              <a:rPr lang="es-CO" dirty="0"/>
              <a:t>y del Señor, recibiendo la palabra en medio de gran tribulación, con gozo del Espíritu Santo, 7 de tal manera que habéis sido ejemplo a todos los de Macedonia y de Acaya que han creído.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8 Porque </a:t>
            </a:r>
            <a:r>
              <a:rPr lang="es-CO" b="1" u="sng" dirty="0">
                <a:solidFill>
                  <a:srgbClr val="FF0000"/>
                </a:solidFill>
              </a:rPr>
              <a:t>partiendo de vosotros </a:t>
            </a:r>
            <a:r>
              <a:rPr lang="es-CO" dirty="0">
                <a:solidFill>
                  <a:srgbClr val="FF0000"/>
                </a:solidFill>
              </a:rPr>
              <a:t>ha sido divulgada la palabra del Señor, no sólo en Macedonia y Acaya, sino que también en todo lugar vuestra fe en Dios se ha extendido, de modo que nosotros no tenemos necesidad de hablar nada; 9 porque ellos mismos cuentan de nosotros la manera en que nos recibisteis, y cómo os convertisteis de los ídolos a Dios, para servir al Dios vivo y verdadero, 10 y esperar de los cielos a su Hijo, al cual resucitó de los muertos, a Jesús, quien nos libra de la ira </a:t>
            </a:r>
            <a:r>
              <a:rPr lang="es-CO" dirty="0" smtClean="0">
                <a:solidFill>
                  <a:srgbClr val="FF0000"/>
                </a:solidFill>
              </a:rPr>
              <a:t>venidera.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lealtad inquebrantable a Cristo, sin duda alguna, ¡es la característica más sobresaliente del cristianismo puro!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0920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b="1" i="1" dirty="0" smtClean="0">
                <a:latin typeface="Agency FB" pitchFamily="34" charset="0"/>
              </a:rPr>
              <a:t>Siendo así, ¿en quién funda el cristiano puro su fe?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2214" y="1772816"/>
            <a:ext cx="8229600" cy="204482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verdadero "cristiano" cree firmemente que su Maestro es el único digno de ocupar este lugar tan importante porque es el único que murió para salvar del pecado a todo aquel que Le </a:t>
            </a:r>
            <a:r>
              <a:rPr lang="es-CO" dirty="0" smtClean="0"/>
              <a:t>obedezca.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81468" y="4064754"/>
            <a:ext cx="5198644" cy="206210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Romanos 3:23. Por cuanto todos pecaron, y están destituidos de la gloria de Dios,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232248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99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770984" cy="194421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Hechos </a:t>
            </a:r>
            <a:r>
              <a:rPr lang="es-CO" b="1" dirty="0" smtClean="0">
                <a:solidFill>
                  <a:srgbClr val="FF0000"/>
                </a:solidFill>
              </a:rPr>
              <a:t>4:12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Y </a:t>
            </a:r>
            <a:r>
              <a:rPr lang="es-CO" dirty="0"/>
              <a:t>en ningún otro hay salvación; porque no hay otro nombre bajo el cielo, dado a los hombres, en que podamos ser salvos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4956"/>
            <a:ext cx="2095500" cy="261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483768" y="4509120"/>
            <a:ext cx="6343972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Hebreos 5:8,9. </a:t>
            </a:r>
            <a:r>
              <a:rPr lang="es-CO" sz="2800" dirty="0" smtClean="0"/>
              <a:t>Y </a:t>
            </a:r>
            <a:r>
              <a:rPr lang="es-CO" sz="2800" dirty="0"/>
              <a:t>aunque era Hijo, por lo que padeció aprendió la obediencia; 9 y habiendo sido perfeccionado, vino a ser autor de eterna </a:t>
            </a:r>
            <a:r>
              <a:rPr lang="es-CO" sz="2800" b="1" u="sng" dirty="0"/>
              <a:t>salvación para todos los que le obedecen;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5536" y="2907547"/>
            <a:ext cx="8172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1 Corintios 3:11</a:t>
            </a:r>
            <a:r>
              <a:rPr lang="es-CO" sz="2800" dirty="0"/>
              <a:t>. Porque nadie puede poner otro fundamento que el que está puesto, el cual es </a:t>
            </a:r>
            <a:r>
              <a:rPr lang="es-CO" sz="2800" b="1" u="sng" dirty="0"/>
              <a:t>Jesucristo.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27537"/>
            <a:ext cx="1895475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8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042792" cy="5649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 </a:t>
            </a:r>
            <a:r>
              <a:rPr lang="es-CO" dirty="0"/>
              <a:t>Jesús se le considera como el </a:t>
            </a:r>
            <a:r>
              <a:rPr lang="es-CO" dirty="0" smtClean="0"/>
              <a:t>«hermano mayor», además como el Amigo </a:t>
            </a:r>
            <a:r>
              <a:rPr lang="es-CO" dirty="0"/>
              <a:t>de todo ser humano porque</a:t>
            </a:r>
            <a:r>
              <a:rPr lang="es-CO" dirty="0" smtClean="0"/>
              <a:t>... «</a:t>
            </a:r>
            <a:r>
              <a:rPr lang="es-CO" dirty="0" smtClean="0">
                <a:latin typeface="Agency FB" pitchFamily="34" charset="0"/>
              </a:rPr>
              <a:t>Nadie </a:t>
            </a:r>
            <a:r>
              <a:rPr lang="es-CO" dirty="0">
                <a:latin typeface="Agency FB" pitchFamily="34" charset="0"/>
              </a:rPr>
              <a:t>tiene amor más grande que éste: que uno dé la vida por sus </a:t>
            </a:r>
            <a:r>
              <a:rPr lang="es-CO" dirty="0" smtClean="0">
                <a:latin typeface="Agency FB" pitchFamily="34" charset="0"/>
              </a:rPr>
              <a:t>amigos»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(Juan 15:13).</a:t>
            </a:r>
          </a:p>
          <a:p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836712"/>
            <a:ext cx="3850754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63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72819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Aunque Pablo, </a:t>
            </a:r>
            <a:r>
              <a:rPr lang="es-CO" dirty="0" smtClean="0"/>
              <a:t>Pedro Y todos los cristianos mencionados en la Biblia, incluyendo a María</a:t>
            </a:r>
            <a:r>
              <a:rPr lang="es-CO" dirty="0"/>
              <a:t>, </a:t>
            </a:r>
            <a:r>
              <a:rPr lang="es-CO" dirty="0" smtClean="0"/>
              <a:t>se presentan como «hijos de Dios» </a:t>
            </a:r>
            <a:r>
              <a:rPr lang="es-CO" dirty="0" smtClean="0">
                <a:solidFill>
                  <a:srgbClr val="FF0000"/>
                </a:solidFill>
              </a:rPr>
              <a:t>(Juan 1:12), </a:t>
            </a:r>
            <a:r>
              <a:rPr lang="es-CO" dirty="0" smtClean="0"/>
              <a:t>no tienen la importancia </a:t>
            </a:r>
            <a:r>
              <a:rPr lang="es-CO" dirty="0"/>
              <a:t>a</a:t>
            </a:r>
            <a:r>
              <a:rPr lang="es-CO" dirty="0" smtClean="0"/>
              <a:t>signada a </a:t>
            </a:r>
            <a:r>
              <a:rPr lang="es-CO" dirty="0"/>
              <a:t>Cristo</a:t>
            </a:r>
            <a:r>
              <a:rPr lang="es-CO" dirty="0" smtClean="0"/>
              <a:t>...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66950"/>
            <a:ext cx="4067944" cy="2242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2505670"/>
            <a:ext cx="4572000" cy="16619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"Porque hay ... UN SOLO MEDIADOR ENTRE DIOS Y LOS HOMBRES» </a:t>
            </a:r>
            <a:r>
              <a:rPr lang="es-CO" sz="2800" dirty="0">
                <a:solidFill>
                  <a:srgbClr val="FF0000"/>
                </a:solidFill>
              </a:rPr>
              <a:t>(1Tim.2:5).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4797152"/>
            <a:ext cx="8352928" cy="193899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En el Nuevo Testamento como siervos fieles de Dios, el cristianismo puro jamás concede tanta importancia y los hombres, sino a Jesucristo hombre, «el cual se dio a sí mismo en rescate por todos</a:t>
            </a:r>
            <a:r>
              <a:rPr lang="es-CO" sz="2400" dirty="0" smtClean="0"/>
              <a:t>...»</a:t>
            </a:r>
            <a:endParaRPr lang="es-CO" sz="2400" dirty="0"/>
          </a:p>
          <a:p>
            <a:pPr algn="ctr"/>
            <a:r>
              <a:rPr lang="es-CO" sz="2400" dirty="0"/>
              <a:t> </a:t>
            </a:r>
            <a:r>
              <a:rPr lang="es-CO" sz="2400" dirty="0">
                <a:solidFill>
                  <a:srgbClr val="FF0000"/>
                </a:solidFill>
              </a:rPr>
              <a:t>(1 Timoteo 2:6).    </a:t>
            </a:r>
          </a:p>
        </p:txBody>
      </p:sp>
    </p:spTree>
    <p:extLst>
      <p:ext uri="{BB962C8B-B14F-4D97-AF65-F5344CB8AC3E}">
        <p14:creationId xmlns:p14="http://schemas.microsoft.com/office/powerpoint/2010/main" val="23264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66429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mtClean="0"/>
              <a:t>De acuerdo con esta enseñanza fundamental de la Biblia, el verdadero "cristiano" tiene a Cristo como el eje de toda su vida. El sabe que solamente Cristo (</a:t>
            </a:r>
            <a:r>
              <a:rPr lang="es-CO" b="1" u="sng" smtClean="0"/>
              <a:t>y no María</a:t>
            </a:r>
            <a:r>
              <a:rPr lang="es-CO" smtClean="0"/>
              <a:t>) es merecedor de su devoción entera, puesto que Jesús mismo dijo: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3460542"/>
            <a:ext cx="6048672" cy="267765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"El que sabe y obedece </a:t>
            </a:r>
            <a:r>
              <a:rPr lang="es-CO" sz="2800" b="1" u="sng" dirty="0"/>
              <a:t>mis mandamientos</a:t>
            </a:r>
            <a:r>
              <a:rPr lang="es-CO" sz="2800" dirty="0"/>
              <a:t>, </a:t>
            </a:r>
            <a:r>
              <a:rPr lang="es-CO" sz="2800" b="1" i="1" u="sng" dirty="0"/>
              <a:t>demuestra que de veras me ama </a:t>
            </a:r>
            <a:r>
              <a:rPr lang="es-CO" sz="2800" dirty="0"/>
              <a:t>... El que </a:t>
            </a:r>
            <a:r>
              <a:rPr lang="es-CO" sz="2800" b="1" u="sng" dirty="0"/>
              <a:t>me ama</a:t>
            </a:r>
            <a:r>
              <a:rPr lang="es-CO" sz="2800" dirty="0"/>
              <a:t>, hace caso de lo que </a:t>
            </a:r>
            <a:r>
              <a:rPr lang="es-CO" sz="2800" b="1" u="sng" dirty="0"/>
              <a:t>yo digo</a:t>
            </a:r>
            <a:r>
              <a:rPr lang="es-CO" sz="2800" dirty="0"/>
              <a:t>; y mi </a:t>
            </a:r>
            <a:r>
              <a:rPr lang="es-CO" sz="2800" b="1" u="sng" dirty="0"/>
              <a:t>Padre le amará</a:t>
            </a:r>
            <a:r>
              <a:rPr lang="es-CO" sz="2800" dirty="0"/>
              <a:t>, y </a:t>
            </a:r>
            <a:r>
              <a:rPr lang="es-CO" sz="2800" b="1" u="sng" dirty="0"/>
              <a:t>mi Padre y yo </a:t>
            </a:r>
            <a:r>
              <a:rPr lang="es-CO" sz="2800" dirty="0"/>
              <a:t>vendremos a vivir con él" </a:t>
            </a:r>
            <a:r>
              <a:rPr lang="es-CO" sz="2800" dirty="0">
                <a:solidFill>
                  <a:srgbClr val="FF0000"/>
                </a:solidFill>
              </a:rPr>
              <a:t>(Juan 14:21-23). </a:t>
            </a:r>
            <a:r>
              <a:rPr lang="es-CO" sz="2800" dirty="0"/>
              <a:t>    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957" y="3541430"/>
            <a:ext cx="2466975" cy="2839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2068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62511" y="4194444"/>
            <a:ext cx="6281489" cy="2663556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dirty="0" smtClean="0"/>
              <a:t>Pero </a:t>
            </a:r>
            <a:r>
              <a:rPr lang="es-CO" sz="2400" dirty="0"/>
              <a:t>hay otro concepto relacionado con esta palabra que a veces es olvidado. "Un discípulo no es meramente uno que aprende, sino un PARTIDARIO; de ahí que se les mencione como IMITADORES de su </a:t>
            </a:r>
            <a:r>
              <a:rPr lang="es-CO" sz="2400" dirty="0" smtClean="0"/>
              <a:t>maestro. </a:t>
            </a:r>
            <a:r>
              <a:rPr lang="es-CO" sz="2400" dirty="0"/>
              <a:t>El discípulo es un estudiante que PONE POR OBRA lo que aprende en su vida diaria. </a:t>
            </a:r>
            <a:endParaRPr lang="es-CO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1088"/>
            <a:ext cx="246697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260648"/>
            <a:ext cx="6048672" cy="341632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2400" dirty="0"/>
              <a:t>El verdadero "discípulo" de Cristo desea fervientemente instruirse a los pies del Maestro. La palabra "discípulo" (o "discípulos") se encuentra 269 veces en el Nuevo Testamento. Significa literalmente "un aprendiz...; Según el Diccionario, un «discípulo» </a:t>
            </a:r>
            <a:r>
              <a:rPr lang="es-CO" sz="2400" dirty="0">
                <a:latin typeface="Agency FB" pitchFamily="34" charset="0"/>
              </a:rPr>
              <a:t>es una persona que recibe enseñanzas de un maestro o que sigue estudios en una escuela</a:t>
            </a:r>
            <a:r>
              <a:rPr lang="es-CO" sz="2400" dirty="0"/>
              <a:t>» de ahí, denota a uno que sigue la enseñanza de otro".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666231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67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Jesús mismo dijo: "</a:t>
            </a:r>
            <a:r>
              <a:rPr lang="es-CO" u="sng" dirty="0"/>
              <a:t>Si vosotros permanecéis en mi palabra, verdaderamente sois mis discípulos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(Juan 8:31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r>
              <a:rPr lang="es-CO" dirty="0"/>
              <a:t>      </a:t>
            </a:r>
            <a:endParaRPr lang="es-CO" dirty="0" smtClean="0"/>
          </a:p>
          <a:p>
            <a:endParaRPr lang="es-CO" dirty="0" smtClean="0"/>
          </a:p>
          <a:p>
            <a:r>
              <a:rPr lang="es-CO" dirty="0" smtClean="0"/>
              <a:t>La </a:t>
            </a:r>
            <a:r>
              <a:rPr lang="es-CO" dirty="0"/>
              <a:t>palabra "permanecéis" es verbo de acción. El verdadero "discípulo" es un aprendiz activo que no solamente oye las enseñanzas del Maestro sino que también "permanece" en ellas, o sea las PONE EN PRÁCTICA en cada faceta de su vida </a:t>
            </a:r>
            <a:r>
              <a:rPr lang="es-CO" dirty="0" smtClean="0"/>
              <a:t>cotidiana, Lea </a:t>
            </a:r>
            <a:r>
              <a:rPr lang="es-CO" dirty="0">
                <a:solidFill>
                  <a:srgbClr val="FF0000"/>
                </a:solidFill>
              </a:rPr>
              <a:t>(Colosenses 3:17). </a:t>
            </a:r>
            <a:endParaRPr lang="es-CO" dirty="0" smtClean="0">
              <a:solidFill>
                <a:srgbClr val="FF0000"/>
              </a:solidFill>
            </a:endParaRPr>
          </a:p>
          <a:p>
            <a:endParaRPr lang="es-CO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Lo </a:t>
            </a:r>
            <a:r>
              <a:rPr lang="es-CO" b="1" dirty="0">
                <a:solidFill>
                  <a:srgbClr val="FF0000"/>
                </a:solidFill>
              </a:rPr>
              <a:t>que hace que él </a:t>
            </a:r>
            <a:r>
              <a:rPr lang="es-CO" b="1" dirty="0" smtClean="0">
                <a:solidFill>
                  <a:srgbClr val="FF0000"/>
                </a:solidFill>
              </a:rPr>
              <a:t>«creyente» sea un "cristiano</a:t>
            </a:r>
            <a:r>
              <a:rPr lang="es-CO" b="1" dirty="0">
                <a:solidFill>
                  <a:srgbClr val="FF0000"/>
                </a:solidFill>
              </a:rPr>
              <a:t>" es su buena disposición de darle a Cristo el primer lugar en todo.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9292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dirty="0"/>
              <a:t/>
            </a:r>
            <a:br>
              <a:rPr lang="es-CO" b="1" dirty="0"/>
            </a:br>
            <a:r>
              <a:rPr lang="es-CO" b="1" dirty="0" smtClean="0"/>
              <a:t>¿Es Cristo primero en </a:t>
            </a:r>
            <a:r>
              <a:rPr lang="es-CO" b="1" dirty="0" smtClean="0"/>
              <a:t>su</a:t>
            </a:r>
            <a:r>
              <a:rPr lang="es-CO" b="1" dirty="0" smtClean="0"/>
              <a:t> vida?</a:t>
            </a:r>
            <a:r>
              <a:rPr lang="es-CO" dirty="0" smtClean="0"/>
              <a:t>  </a:t>
            </a:r>
            <a:br>
              <a:rPr lang="es-CO" dirty="0" smtClean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CO" dirty="0" smtClean="0"/>
              <a:t>De acuerdo a lo estudiado anteriormente, </a:t>
            </a:r>
            <a:r>
              <a:rPr lang="es-CO" dirty="0"/>
              <a:t>¿Es usted un «creyente» o un  «cristiano»?</a:t>
            </a:r>
            <a:endParaRPr lang="es-CO" dirty="0"/>
          </a:p>
        </p:txBody>
      </p:sp>
      <p:pic>
        <p:nvPicPr>
          <p:cNvPr id="2050" name="Picture 2" descr="Click to 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80928"/>
            <a:ext cx="669674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5934670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Si usted todavía tiene algunas de estas ocho </a:t>
            </a:r>
            <a:r>
              <a:rPr lang="es-CO" sz="2400" b="1" dirty="0" smtClean="0">
                <a:solidFill>
                  <a:srgbClr val="FF0000"/>
                </a:solidFill>
              </a:rPr>
              <a:t>características, </a:t>
            </a:r>
            <a:r>
              <a:rPr lang="es-CO" sz="2400" b="1" dirty="0">
                <a:solidFill>
                  <a:srgbClr val="FF0000"/>
                </a:solidFill>
              </a:rPr>
              <a:t>todavía eres un «creyente», aunque asistas a la </a:t>
            </a:r>
            <a:r>
              <a:rPr lang="es-CO" sz="2400" b="1" dirty="0" smtClean="0">
                <a:solidFill>
                  <a:srgbClr val="FF0000"/>
                </a:solidFill>
              </a:rPr>
              <a:t>iglesia. 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1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Conclusión</a:t>
            </a:r>
            <a:endParaRPr lang="es-CO" sz="6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Mi deseo y oración es que con el poder el Espíritu Santo, Dios te permita abandonar todas estas cosas que te identifican con una persona que no tiene a Cristo en su vida, y te relaciones más estrechamente con Cristo, Estudiando Su Palabra, orando, compartiendo y obedeciendo Sus Mandamientos. Amen.   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266429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987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1187</Words>
  <Application>Microsoft Office PowerPoint</Application>
  <PresentationFormat>Presentación en pantalla (4:3)</PresentationFormat>
  <Paragraphs>45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Introducción</vt:lpstr>
      <vt:lpstr>Para saber esto leamos los siguientes pasajes del  N. Testamento</vt:lpstr>
      <vt:lpstr>Presentación de PowerPoint</vt:lpstr>
      <vt:lpstr>Presentación de PowerPoint</vt:lpstr>
      <vt:lpstr>Presentación de PowerPoint</vt:lpstr>
      <vt:lpstr>Presentación de PowerPoint</vt:lpstr>
      <vt:lpstr>Siendo así, ¿en quién funda el cristiano puro su fe?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¿Es Cristo primero en su vida?    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PRUEBA DEL CRISTIANO PURO</dc:title>
  <dc:creator>FAMILIA FIERRO CH</dc:creator>
  <cp:lastModifiedBy>FAMILIA FIERRO CH</cp:lastModifiedBy>
  <cp:revision>59</cp:revision>
  <dcterms:created xsi:type="dcterms:W3CDTF">2013-03-18T00:27:42Z</dcterms:created>
  <dcterms:modified xsi:type="dcterms:W3CDTF">2014-06-28T00:12:00Z</dcterms:modified>
</cp:coreProperties>
</file>